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8" r:id="rId7"/>
    <p:sldId id="266" r:id="rId8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ศิวนัฐ ชานอก" initials="ศช" lastIdx="3" clrIdx="0">
    <p:extLst>
      <p:ext uri="{19B8F6BF-5375-455C-9EA6-DF929625EA0E}">
        <p15:presenceInfo xmlns:p15="http://schemas.microsoft.com/office/powerpoint/2012/main" userId="5a8125da53347eb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0B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สไตล์สีเข้ม 1 - เน้น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สไตล์สีเข้ม 1 - เน้น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สไตล์สีเข้ม 1 - เน้น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สไตล์สีเข้ม 1 - เน้น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สไตล์สีปานกลาง 4 - เน้น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สไตล์สีปานกลาง 4 - เน้น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สไตล์สีปานกลาง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สไตล์สีปานกลาง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สไตล์ธีม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สไตล์ธีม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สไตล์ธีม 1 - เน้น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สไตล์ธีม 1 - เน้น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16DA210-FB5B-4158-B5E0-FEB733F419BA}" styleName="สไตล์สีอ่อ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สไตล์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สไตล์สีอ่อน 3 - เน้น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สไตล์สีอ่อน 3 - เน้น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สไตล์สีอ่อน 3 - เน้น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สไตล์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สไตล์สีอ่อน 3 - เน้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สไตล์สีปานกลาง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สไตล์สีปานกลาง 1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สไตล์สีปานกลาง 1 - เน้น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สไตล์สีปานกลาง 1 - เน้น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สไตล์สีปานกลาง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สไตล์สีเข้ม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สไตล์สีเข้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สไตล์สีเข้ม 2 - เน้น 1/เน้น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สไตล์สีเข้ม 2 - เน้น 3/เน้น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25E5076-3810-47DD-B79F-674D7AD40C01}" styleName="สไตล์สีเข้ม 1 - เน้น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สไตล์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สไตล์สีปานกลาง 4 - เน้น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E9639D4-E3E2-4D34-9284-5A2195B3D0D7}" styleName="สไตล์สีอ่อน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สไตล์สีอ่อน 2 - เน้น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สไตล์สีอ่อน 2 - เน้น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สไตล์สีอ่อน 2 - เน้น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สไตล์สีอ่อน 2 - เน้น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8603FDC-E32A-4AB5-989C-0864C3EAD2B8}" styleName="สไตล์ธีม 2 - เน้น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สไตล์ธีม 2 - เน้น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สไตล์ธีม 2 - เน้น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สไตล์ธีม 2 - เน้น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สไตล์ธีม 2 - เน้น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สไตล์สีปานกลาง 3 - เน้น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5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04T11:34:42.41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21C85-0D1E-4C27-8C1B-9CDFDD11444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BB2F-2F2B-4129-91FF-E11FA939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38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21C85-0D1E-4C27-8C1B-9CDFDD11444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BB2F-2F2B-4129-91FF-E11FA939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5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21C85-0D1E-4C27-8C1B-9CDFDD11444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BB2F-2F2B-4129-91FF-E11FA939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6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21C85-0D1E-4C27-8C1B-9CDFDD11444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BB2F-2F2B-4129-91FF-E11FA939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21C85-0D1E-4C27-8C1B-9CDFDD11444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BB2F-2F2B-4129-91FF-E11FA939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3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21C85-0D1E-4C27-8C1B-9CDFDD11444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BB2F-2F2B-4129-91FF-E11FA939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8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21C85-0D1E-4C27-8C1B-9CDFDD11444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BB2F-2F2B-4129-91FF-E11FA939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6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21C85-0D1E-4C27-8C1B-9CDFDD11444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BB2F-2F2B-4129-91FF-E11FA939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21C85-0D1E-4C27-8C1B-9CDFDD11444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BB2F-2F2B-4129-91FF-E11FA939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21C85-0D1E-4C27-8C1B-9CDFDD11444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BB2F-2F2B-4129-91FF-E11FA939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7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21C85-0D1E-4C27-8C1B-9CDFDD11444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BB2F-2F2B-4129-91FF-E11FA939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2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21C85-0D1E-4C27-8C1B-9CDFDD11444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CBB2F-2F2B-4129-91FF-E11FA939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94D993C-279E-481A-A734-75263D61B126}"/>
              </a:ext>
            </a:extLst>
          </p:cNvPr>
          <p:cNvSpPr txBox="1"/>
          <p:nvPr/>
        </p:nvSpPr>
        <p:spPr>
          <a:xfrm>
            <a:off x="106532" y="1254975"/>
            <a:ext cx="11611992" cy="181588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  <a:t>บรรยายสรุปสถานีตำรวจภูธรนาใน</a:t>
            </a:r>
            <a:br>
              <a:rPr lang="th-TH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</a:br>
            <a:r>
              <a:rPr lang="th-TH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  <a:t>กองบังคับการตำรวจภูธรจังหวัดสกลนคร กองบัญชาการตำรวจภูธรภาค๔</a:t>
            </a:r>
          </a:p>
          <a:p>
            <a:pPr algn="ctr"/>
            <a:r>
              <a:rPr lang="th-TH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TH Niramit AS" pitchFamily="2" charset="-34"/>
                <a:cs typeface="TH Niramit AS" pitchFamily="2" charset="-34"/>
              </a:rPr>
              <a:t>ประจำเดือน กุมภาพันธ์ ๒๕๖๙</a:t>
            </a:r>
            <a:endParaRPr lang="th-TH" sz="3200" b="1" dirty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</a:endParaRPr>
          </a:p>
        </p:txBody>
      </p:sp>
      <p:sp useBgFill="1"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4B03CB3-E474-4664-A3DE-56F4BBFD0506}"/>
              </a:ext>
            </a:extLst>
          </p:cNvPr>
          <p:cNvSpPr txBox="1"/>
          <p:nvPr/>
        </p:nvSpPr>
        <p:spPr>
          <a:xfrm>
            <a:off x="4028738" y="4988209"/>
            <a:ext cx="3567485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พันตำรวจโทอระสาร  นางงามสำโรง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สารวัตรสถานีตำรวจภูธรนาใน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1C78D3B-2366-BFBD-2F52-BA7182436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93" y="2920482"/>
            <a:ext cx="1742872" cy="2067727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A337D6F-8EFF-4AB9-B444-972FCACE9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467" y="179210"/>
            <a:ext cx="722656" cy="7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24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165845C5-B4D9-4870-B4A5-336475E5A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317305"/>
              </p:ext>
            </p:extLst>
          </p:nvPr>
        </p:nvGraphicFramePr>
        <p:xfrm>
          <a:off x="2312078" y="2528046"/>
          <a:ext cx="7567844" cy="3239483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3667381">
                  <a:extLst>
                    <a:ext uri="{9D8B030D-6E8A-4147-A177-3AD203B41FA5}">
                      <a16:colId xmlns:a16="http://schemas.microsoft.com/office/drawing/2014/main" val="355791744"/>
                    </a:ext>
                  </a:extLst>
                </a:gridCol>
                <a:gridCol w="3900463">
                  <a:extLst>
                    <a:ext uri="{9D8B030D-6E8A-4147-A177-3AD203B41FA5}">
                      <a16:colId xmlns:a16="http://schemas.microsoft.com/office/drawing/2014/main" val="646463630"/>
                    </a:ext>
                  </a:extLst>
                </a:gridCol>
              </a:tblGrid>
              <a:tr h="7706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2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  <a:reflection blurRad="6350" stA="55000" endA="300" endPos="45500" dir="5400000" sy="-100000" algn="bl" rotWithShape="0"/>
                          </a:effectLst>
                        </a:rPr>
                        <a:t>กำลังพลทั้งหมด </a:t>
                      </a:r>
                      <a:endParaRPr lang="th-TH" sz="28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  <a:reflection blurRad="6350" stA="55000" endA="300" endPos="45500" dir="5400000" sy="-100000" algn="bl" rotWithShape="0"/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2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  <a:reflection blurRad="6350" stA="55000" endA="300" endPos="45500" dir="5400000" sy="-100000" algn="bl" rotWithShape="0"/>
                          </a:effectLst>
                        </a:rPr>
                        <a:t>๑๒     นาย </a:t>
                      </a:r>
                      <a:endParaRPr lang="th-TH" sz="28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reflection blurRad="6350" stA="55000" endA="300" endPos="45500" dir="5400000" sy="-100000" algn="bl" rotWithShape="0"/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706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  <a:reflection blurRad="6350" stA="55000" endA="300" endPos="45500" dir="5400000" sy="-100000" algn="bl" rotWithShape="0"/>
                          </a:effectLst>
                          <a:cs typeface="+mn-cs"/>
                        </a:rPr>
                        <a:t>ชั้นสัญญาบัตร </a:t>
                      </a:r>
                      <a:endParaRPr lang="th-TH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reflection blurRad="6350" stA="55000" endA="300" endPos="45500" dir="5400000" sy="-100000" algn="bl" rotWithShape="0"/>
                        </a:effectLst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  <a:reflection blurRad="6350" stA="55000" endA="300" endPos="45500" dir="5400000" sy="-100000" algn="bl" rotWithShape="0"/>
                          </a:effectLst>
                          <a:cs typeface="+mn-cs"/>
                        </a:rPr>
                        <a:t>๖     นาย </a:t>
                      </a:r>
                    </a:p>
                    <a:p>
                      <a:pPr marL="457200" indent="-4572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th-TH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reflection blurRad="6350" stA="55000" endA="300" endPos="45500" dir="5400000" sy="-100000" algn="bl" rotWithShape="0"/>
                        </a:effectLst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148065"/>
                  </a:ext>
                </a:extLst>
              </a:tr>
              <a:tr h="93251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  <a:reflection blurRad="6350" stA="55000" endA="300" endPos="45500" dir="5400000" sy="-100000" algn="bl" rotWithShape="0"/>
                          </a:effectLst>
                          <a:cs typeface="+mn-cs"/>
                        </a:rPr>
                        <a:t>ชั้นประทวน </a:t>
                      </a:r>
                    </a:p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th-TH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reflection blurRad="6350" stA="55000" endA="300" endPos="45500" dir="5400000" sy="-100000" algn="bl" rotWithShape="0"/>
                        </a:effectLst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  <a:reflection blurRad="6350" stA="55000" endA="300" endPos="45500" dir="5400000" sy="-100000" algn="bl" rotWithShape="0"/>
                          </a:effectLst>
                          <a:cs typeface="+mn-cs"/>
                        </a:rPr>
                        <a:t>๖     นาย </a:t>
                      </a:r>
                    </a:p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th-TH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reflection blurRad="6350" stA="55000" endA="300" endPos="45500" dir="5400000" sy="-100000" algn="bl" rotWithShape="0"/>
                        </a:effectLst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185871"/>
                  </a:ext>
                </a:extLst>
              </a:tr>
            </a:tbl>
          </a:graphicData>
        </a:graphic>
      </p:graphicFrame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7991ACCB-5D1D-43A1-B568-2AA2C6849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731" y="1384257"/>
            <a:ext cx="3875843" cy="717922"/>
          </a:xfrm>
          <a:solidFill>
            <a:srgbClr val="6B0B0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</a:rPr>
              <a:t>สถานะกำลังพล สภ.นาใน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12E16AC-5761-4199-8A79-4697C6A3B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467" y="179210"/>
            <a:ext cx="722656" cy="7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3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B97DDE1-8EFA-4A11-97B1-DD41D2E3B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763" y="1291402"/>
            <a:ext cx="4056473" cy="717922"/>
          </a:xfrm>
          <a:solidFill>
            <a:srgbClr val="6B0B0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</a:rPr>
              <a:t>งานป้องกันปราบปราม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000EA45-B6E0-4757-B63F-693D48ADE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467" y="179210"/>
            <a:ext cx="722656" cy="77462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08AAFDE-0242-4802-B92A-4CF048BDC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812" y="2009321"/>
            <a:ext cx="2726452" cy="2045301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DC75EDD-9F13-401D-B201-63942D8D1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812" y="4203218"/>
            <a:ext cx="2726452" cy="200932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2AAB233-4759-418C-ACE2-DDA2DC9E1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708" y="2009321"/>
            <a:ext cx="2726453" cy="2045301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20D3FCE-579F-48CE-B6D8-8E99461D2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468" y="2009321"/>
            <a:ext cx="3789516" cy="2045301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263EFC5-0D15-4307-A3CF-5317042A41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0708" y="4203219"/>
            <a:ext cx="2716013" cy="204530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2F73FCF-E84F-43B1-A0B0-6D47F4A481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0040" y="4203218"/>
            <a:ext cx="3815944" cy="200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77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C36C5AED-8C2A-4149-AC92-BB0DE895950D}"/>
              </a:ext>
            </a:extLst>
          </p:cNvPr>
          <p:cNvSpPr txBox="1">
            <a:spLocks/>
          </p:cNvSpPr>
          <p:nvPr/>
        </p:nvSpPr>
        <p:spPr>
          <a:xfrm>
            <a:off x="929137" y="1168958"/>
            <a:ext cx="10144328" cy="7179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>
                <a:solidFill>
                  <a:schemeClr val="bg1"/>
                </a:solidFill>
              </a:rPr>
              <a:t>งานสืบสวน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47B9C41-A01F-4E4F-AB61-15EBC65B7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467" y="179210"/>
            <a:ext cx="722656" cy="774628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4CF562A-4608-40B6-9A5C-14C51074F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77" y="1686547"/>
            <a:ext cx="2878432" cy="2159311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AEE9677-15D1-4BB6-8C1E-0E28C15C1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631" y="1686546"/>
            <a:ext cx="3223322" cy="215931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A4C58E0-2933-4469-8CBC-DFCA8975B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813" y="1686546"/>
            <a:ext cx="971726" cy="2159312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F413742-9DFB-46AF-9141-BBF400ABA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9399" y="1686546"/>
            <a:ext cx="971726" cy="21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30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077" y="1380563"/>
            <a:ext cx="3482092" cy="856135"/>
          </a:xfrm>
        </p:spPr>
        <p:txBody>
          <a:bodyPr>
            <a:normAutofit fontScale="90000"/>
          </a:bodyPr>
          <a:lstStyle/>
          <a:p>
            <a:pPr algn="ctr"/>
            <a:r>
              <a:rPr lang="th-TH" dirty="0">
                <a:solidFill>
                  <a:schemeClr val="bg1"/>
                </a:solidFill>
              </a:rPr>
              <a:t>กิจกรรมจิตอาสา</a:t>
            </a:r>
            <a:br>
              <a:rPr lang="th-TH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0BA54F5-CE2E-4B58-828C-6BC0DBB09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467" y="179210"/>
            <a:ext cx="722656" cy="77462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A647017-4537-44B6-8129-1C2604737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96" y="1795183"/>
            <a:ext cx="1943775" cy="430843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867936E7-D22A-474C-9B4A-2A71C3E4F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558" y="1808630"/>
            <a:ext cx="1943774" cy="4308436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584A428-FFB8-4670-A40B-91ECEC660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852" y="1822074"/>
            <a:ext cx="3221971" cy="429499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B848FB9-D2E4-4399-9AEB-E01DFE7FE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5342" y="1822074"/>
            <a:ext cx="3211885" cy="428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72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5779EDC-E224-4F4C-BC34-6F2AEFCEA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467" y="179210"/>
            <a:ext cx="722656" cy="77462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136EB4A-254F-4E53-ADEB-4E266DEC0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98" y="1256988"/>
            <a:ext cx="3172700" cy="2380062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E03FB1A-C3D2-4EFE-BB1B-59D5E2366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903" y="1276299"/>
            <a:ext cx="3172700" cy="238006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D65516C-3EB0-4C98-BB28-6F6B2900C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008" y="1307952"/>
            <a:ext cx="1785450" cy="2348409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F874FB2-E5F5-4811-AF96-39D99A351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98" y="3719667"/>
            <a:ext cx="3172701" cy="238006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EB31ED1-7C3B-4A1D-9F5F-BB3F2FF0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834" y="3719667"/>
            <a:ext cx="4959623" cy="238006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52619B5-FFAB-46F1-A847-F8C566746D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8165" y="3719667"/>
            <a:ext cx="3172700" cy="2380062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D640C44B-EE32-4B50-B389-5A3FD4DD5F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8165" y="1325880"/>
            <a:ext cx="3172699" cy="23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45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C36D0880-5E1A-44D2-89C9-435F43405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67" y="2603046"/>
            <a:ext cx="5615866" cy="1651907"/>
          </a:xfrm>
          <a:solidFill>
            <a:srgbClr val="6B0B0C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th-TH" sz="9600" b="1" dirty="0">
                <a:solidFill>
                  <a:schemeClr val="bg1"/>
                </a:solidFill>
              </a:rPr>
              <a:t>จบการนำเสนอ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E018C84-6674-48C7-991B-7AB9F61C9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467" y="179210"/>
            <a:ext cx="722656" cy="7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95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64</Words>
  <Application>Microsoft Office PowerPoint</Application>
  <PresentationFormat>แบบจอกว้าง</PresentationFormat>
  <Paragraphs>15</Paragraphs>
  <Slides>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</vt:i4>
      </vt:variant>
    </vt:vector>
  </HeadingPairs>
  <TitlesOfParts>
    <vt:vector size="14" baseType="lpstr">
      <vt:lpstr>Angsana New</vt:lpstr>
      <vt:lpstr>Arial</vt:lpstr>
      <vt:lpstr>Calibri</vt:lpstr>
      <vt:lpstr>Calibri Light</vt:lpstr>
      <vt:lpstr>TH Niramit AS</vt:lpstr>
      <vt:lpstr>TH SarabunPSK</vt:lpstr>
      <vt:lpstr>Office Theme</vt:lpstr>
      <vt:lpstr>งานนำเสนอ PowerPoint</vt:lpstr>
      <vt:lpstr>สถานะกำลังพล สภ.นาใน</vt:lpstr>
      <vt:lpstr>งานป้องกันปราบปราม</vt:lpstr>
      <vt:lpstr>งานนำเสนอ PowerPoint</vt:lpstr>
      <vt:lpstr>กิจกรรมจิตอาสา </vt:lpstr>
      <vt:lpstr>งานนำเสนอ PowerPoint</vt:lpstr>
      <vt:lpstr>จบการนำเสนอ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Krupornchai</dc:creator>
  <cp:lastModifiedBy>Acer</cp:lastModifiedBy>
  <cp:revision>197</cp:revision>
  <cp:lastPrinted>2024-01-04T08:42:56Z</cp:lastPrinted>
  <dcterms:created xsi:type="dcterms:W3CDTF">2021-11-03T14:22:58Z</dcterms:created>
  <dcterms:modified xsi:type="dcterms:W3CDTF">2026-03-02T03:26:59Z</dcterms:modified>
</cp:coreProperties>
</file>